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9" r:id="rId3"/>
    <p:sldId id="258" r:id="rId4"/>
    <p:sldId id="260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4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0BE69-AE7B-4321-A5B8-C42E1C376991}" type="datetimeFigureOut">
              <a:rPr lang="ru-RU" smtClean="0"/>
              <a:t>23.01.2021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555E5-02E4-43EA-85E2-E09926CC1A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39058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0BE69-AE7B-4321-A5B8-C42E1C376991}" type="datetimeFigureOut">
              <a:rPr lang="ru-RU" smtClean="0"/>
              <a:t>23.01.2021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555E5-02E4-43EA-85E2-E09926CC1A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34968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0BE69-AE7B-4321-A5B8-C42E1C376991}" type="datetimeFigureOut">
              <a:rPr lang="ru-RU" smtClean="0"/>
              <a:t>23.01.2021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555E5-02E4-43EA-85E2-E09926CC1A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9980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0BE69-AE7B-4321-A5B8-C42E1C376991}" type="datetimeFigureOut">
              <a:rPr lang="ru-RU" smtClean="0"/>
              <a:t>23.01.2021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555E5-02E4-43EA-85E2-E09926CC1A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81797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0BE69-AE7B-4321-A5B8-C42E1C376991}" type="datetimeFigureOut">
              <a:rPr lang="ru-RU" smtClean="0"/>
              <a:t>23.01.2021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555E5-02E4-43EA-85E2-E09926CC1A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04304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0BE69-AE7B-4321-A5B8-C42E1C376991}" type="datetimeFigureOut">
              <a:rPr lang="ru-RU" smtClean="0"/>
              <a:t>23.01.2021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555E5-02E4-43EA-85E2-E09926CC1A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67422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0BE69-AE7B-4321-A5B8-C42E1C376991}" type="datetimeFigureOut">
              <a:rPr lang="ru-RU" smtClean="0"/>
              <a:t>23.01.2021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555E5-02E4-43EA-85E2-E09926CC1A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31437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0BE69-AE7B-4321-A5B8-C42E1C376991}" type="datetimeFigureOut">
              <a:rPr lang="ru-RU" smtClean="0"/>
              <a:t>23.01.2021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555E5-02E4-43EA-85E2-E09926CC1A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41579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0BE69-AE7B-4321-A5B8-C42E1C376991}" type="datetimeFigureOut">
              <a:rPr lang="ru-RU" smtClean="0"/>
              <a:t>23.01.2021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555E5-02E4-43EA-85E2-E09926CC1A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88653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0BE69-AE7B-4321-A5B8-C42E1C376991}" type="datetimeFigureOut">
              <a:rPr lang="ru-RU" smtClean="0"/>
              <a:t>23.01.2021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555E5-02E4-43EA-85E2-E09926CC1A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06670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0BE69-AE7B-4321-A5B8-C42E1C376991}" type="datetimeFigureOut">
              <a:rPr lang="ru-RU" smtClean="0"/>
              <a:t>23.01.2021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555E5-02E4-43EA-85E2-E09926CC1A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51565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0BE69-AE7B-4321-A5B8-C42E1C376991}" type="datetimeFigureOut">
              <a:rPr lang="ru-RU" smtClean="0"/>
              <a:t>23.01.2021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F555E5-02E4-43EA-85E2-E09926CC1A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1670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6725" y="692696"/>
            <a:ext cx="8229600" cy="1143000"/>
          </a:xfrm>
        </p:spPr>
        <p:txBody>
          <a:bodyPr>
            <a:noAutofit/>
          </a:bodyPr>
          <a:lstStyle/>
          <a:p>
            <a:r>
              <a:rPr lang="kk-KZ" sz="20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АВТОМОБИЛЬ ЖОЛДАРЫ ЖАҒДАЙЫН БАСҚАРУДАҒЫ ЖОЛ ҚЫЗМЕТІНІҢ РОЛІ. АВТОМОБИЛЬ ЖОЛДАРЫНЫҢ ЖАҒДАЙЫН БАСҚАРУҒА ҚОЙЫЛАТЫН ЖАЛПЫ ТАЛАПТАР ЖӘНЕ ПРИНЦИПТЕРІ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137323"/>
          </a:xfrm>
        </p:spPr>
        <p:txBody>
          <a:bodyPr>
            <a:normAutofit fontScale="70000" lnSpcReduction="20000"/>
          </a:bodyPr>
          <a:lstStyle/>
          <a:p>
            <a:pPr marL="0" indent="432000" algn="just">
              <a:buNone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Автомобиль жолдарының жұмыс жасау тиімділігі олардың көліктік-эксплуатациялық жағдайына тікелей байланысты. Автомобиль жолдарының көліктік-эксплуатациялық жағдайын басқару, автомобильдер қозғалысына қойылатын заманауи талаптарға байланысты, негізінен жол-эксплуатациялық қызметі атқарады.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32000" algn="just">
              <a:buNone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Автомобиль жолдарының көліктік-эксплуатациялық жағдайы (ТЭС АД) – жолдың тұтынушылық қасиеті немесе сапасын қамтамасыз ететін техникалық мөлшер </a:t>
            </a:r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(ТУ)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және эксплуатациялық жағдайдың </a:t>
            </a:r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(ЭС) </a:t>
            </a:r>
            <a:r>
              <a:rPr lang="kk-KZ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параметрлері мен сипаттарының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деректі мәндерінің кешендерінің жиынтығы.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32000" algn="just">
              <a:buNone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Автомобиль жолдының көліктік-эксплуатациялық жағдайы деңгейіне қойылатын жалпы талаптар жобалау кезеңінде анықталады, ал жолдарды жөндеу кезеңінде бұл деңгей алдын-алу, алдын-алу және жөндеу жұмыстарына арналған жол-техникалық қызмет көрсету кешені қызметінің нәтижесі бойынша реттеледі (басқарылады) және қажет болған жағдайда реттеледі (басқарылады).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86756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951056"/>
          </a:xfrm>
        </p:spPr>
        <p:txBody>
          <a:bodyPr>
            <a:normAutofit fontScale="90000"/>
          </a:bodyPr>
          <a:lstStyle/>
          <a:p>
            <a:r>
              <a:rPr lang="kk-KZ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Автомобиль жолдарының көліктік-эксплуатациялық жағдайларын басқару және қозғалысты ұйымдастыру үшін теориялық бастапқы шарттар болып табылатын </a:t>
            </a:r>
            <a:r>
              <a:rPr lang="kk-KZ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ережелер:</a:t>
            </a: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316183"/>
            <a:ext cx="7886700" cy="4860780"/>
          </a:xfrm>
        </p:spPr>
        <p:txBody>
          <a:bodyPr>
            <a:normAutofit fontScale="55000" lnSpcReduction="20000"/>
          </a:bodyPr>
          <a:lstStyle/>
          <a:p>
            <a:pPr marL="0">
              <a:lnSpc>
                <a:spcPct val="120000"/>
              </a:lnSpc>
              <a:spcBef>
                <a:spcPts val="0"/>
              </a:spcBef>
            </a:pPr>
            <a:r>
              <a:rPr lang="kk-KZ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автомобиль-жол </a:t>
            </a:r>
            <a:r>
              <a:rPr lang="kk-KZ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жүйесінің жұмыс істеу процесінде оның жекелеген элементтерінің жай-күйінде және олардың өзара іс-қимылында елеулі өзгерістер болуы мүмкін, бірақ соған қарамастан жүйенің жұмыс істеуінің түпкілікті нәтижелері (көлік құралдарының өнімділігі, жолдардың өткізу және тасымалдау қабілеті, тасымалдау құны, қозғалыс ыңғайлылығы және қауіпсіздігі) әртүрлі табиғи-климаттық жағдайларда рұқсат етілген, алдын ала белгіленген шектерден шықпай-ақ ауытқуы мүмкін;</a:t>
            </a:r>
            <a:endParaRPr lang="ru-RU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>
              <a:lnSpc>
                <a:spcPct val="120000"/>
              </a:lnSpc>
              <a:spcBef>
                <a:spcPts val="0"/>
              </a:spcBef>
            </a:pPr>
            <a:r>
              <a:rPr lang="kk-KZ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автомобиль-жол </a:t>
            </a:r>
            <a:r>
              <a:rPr lang="kk-KZ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жүйесіндегі элементтердің өзара іс-қимылы басқарылатын процесс болып табылады; автомобиль-жол жүйесінің жалпы жұмыс істеуі де басқарылатын процесс болып табылады;</a:t>
            </a:r>
            <a:endParaRPr lang="ru-RU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>
              <a:lnSpc>
                <a:spcPct val="120000"/>
              </a:lnSpc>
              <a:spcBef>
                <a:spcPts val="0"/>
              </a:spcBef>
            </a:pPr>
            <a:r>
              <a:rPr lang="kk-KZ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kk-KZ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жол шарттары» кіші жүйесінің пайдалану сапасы (көлік құралдары ағынының қозғалыс режимін тікелей айқындайтын жолдың геометриялық параметрлерінің және көліктік-пайдалану көрсеткіштерінің жиынтығымен сипатталатын) басқарылатын болып табылады және әртүрлі табиғи-климаттық жағдайларда берілген рұқсат етілген шектерде қамтамасыз етілуі мүмкін;</a:t>
            </a:r>
            <a:endParaRPr lang="ru-RU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>
              <a:lnSpc>
                <a:spcPct val="120000"/>
              </a:lnSpc>
              <a:spcBef>
                <a:spcPts val="0"/>
              </a:spcBef>
            </a:pPr>
            <a:r>
              <a:rPr lang="kk-KZ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жолдардың </a:t>
            </a:r>
            <a:r>
              <a:rPr lang="kk-KZ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көліктік-пайдалану сипаттамалары олардың функционалдық мақсатына сәйкес жобалау кезеңінде айқындалады және автомобиль жолдарының жұмыс істеуінің өзгеріп отыратын техникалық-экономикалық жағдайларын ескере отырып, пайдалану процесінде берілген деңгейде ұсталуы мүмкін және ұсталуы тиіс.</a:t>
            </a:r>
            <a:endParaRPr lang="ru-RU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61191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8760" y="526441"/>
            <a:ext cx="8075240" cy="576064"/>
          </a:xfrm>
        </p:spPr>
        <p:txBody>
          <a:bodyPr>
            <a:noAutofit/>
          </a:bodyPr>
          <a:lstStyle/>
          <a:p>
            <a:pPr algn="l"/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Жол-пайдалану қызметтерінің негізгі есептері мен функциялары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6725" y="1268760"/>
            <a:ext cx="8229600" cy="5328592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автомобиль жолдарын және жол ғимараттарын мемлекеттік есепке алу және құжаттау, қозғалысты есепке алу, жолдың күйін диагностикалау және бағалау, жолдар және көпірлердің күйлері туралы автоматтандарылған берілгендер базасын жасау және дамыту;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жолдың және жол ғимараттарының қажетті техникалық мөлшері (ТУ) және эксплуатациялық жағдайын (ЭС), көліктер және жаяулардың қауіпсіз қозғалысын қамтамасыз ету;  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күту және жөндеу жұмыстары бойынша, жалпы пайдаланылатын автомобиль жолдарын күту және жөндеу жұмыстары бойынша әсер етіп тұрған классификаторға сәйкес архитектуралық безендіру және аббаттандыру жұмыстарын ұйымдастыру және орындау;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автомобиль жолдарын пайдалануға арналған негізгі қорды тиімді қолдануды қамтамасыз ету және жолды тұрақты күту;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жолдар мен жасанды құрылымдардың маусымдық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деформациялары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мен бұзылуына, зардаптарын жоюға, қозғалысқа қатысушыларды және мүдделі ұйымдарға жолдардағы қозғалыс жағдайлары туралы уақтылы хабардар ету үшін қажетті шараларды қабылдау</a:t>
            </a:r>
          </a:p>
        </p:txBody>
      </p:sp>
    </p:spTree>
    <p:extLst>
      <p:ext uri="{BB962C8B-B14F-4D97-AF65-F5344CB8AC3E}">
        <p14:creationId xmlns:p14="http://schemas.microsoft.com/office/powerpoint/2010/main" val="1970007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indent="468000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Автомобиль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жолдарын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басқаруды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жүзеге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асыратын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органдар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>
              <a:lnSpc>
                <a:spcPct val="120000"/>
              </a:lnSpc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автомобиль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жолдарының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қауіпсіздігін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қамтамасыз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есептік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кезеңінде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көктемде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автомобиль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жолдарының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көрсетілетін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желісінде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қозғалысты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уақытша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шектеу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кезеңінің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басталуы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аяқталуын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белгілейді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>
              <a:lnSpc>
                <a:spcPct val="120000"/>
              </a:lnSpc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мүдделі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кәсіпорындарды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мекемелерді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тұлғаларды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көрсетілетін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автомобиль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жолдары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желісі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бойынша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қозғалысқа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уақытша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шектеу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енгізу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тәртібі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бұқаралық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құралдары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хабардар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етеді;</a:t>
            </a:r>
          </a:p>
          <a:p>
            <a:pPr lvl="0">
              <a:lnSpc>
                <a:spcPct val="120000"/>
              </a:lnSpc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көлік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құралдарының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жүріп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өтуін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сондай-ақ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қажетті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белгілерін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орнатуды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бақылауды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918001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</TotalTime>
  <Words>500</Words>
  <Application>Microsoft Office PowerPoint</Application>
  <PresentationFormat>Экран (4:3)</PresentationFormat>
  <Paragraphs>19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Тема Office</vt:lpstr>
      <vt:lpstr>АВТОМОБИЛЬ ЖОЛДАРЫ ЖАҒДАЙЫН БАСҚАРУДАҒЫ ЖОЛ ҚЫЗМЕТІНІҢ РОЛІ. АВТОМОБИЛЬ ЖОЛДАРЫНЫҢ ЖАҒДАЙЫН БАСҚАРУҒА ҚОЙЫЛАТЫН ЖАЛПЫ ТАЛАПТАР ЖӘНЕ ПРИНЦИПТЕРІ</vt:lpstr>
      <vt:lpstr>Автомобиль жолдарының көліктік-эксплуатациялық жағдайларын басқару және қозғалысты ұйымдастыру үшін теориялық бастапқы шарттар болып табылатын ережелер:</vt:lpstr>
      <vt:lpstr>Жол-пайдалану қызметтерінің негізгі есептері мен функциялары</vt:lpstr>
      <vt:lpstr>Автомобиль жолдарын басқаруды жүзеге асыратын органдар: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АВТОМОБИЛЬ ЖОЛДАРЫ ЖАҒДАЙЫН БАСҚАРУДАҒЫ ЖОЛ ҚЫЗМЕТІНІҢ РОЛІ. АВТОМОБИЛЬ ЖОЛДАРЫНЫҢ ЖАҒДАЙЫН БАСҚАРУҒА ҚОЙЫЛАТЫН ЖАЛПЫ ТАЛАПТАР ЖӘНЕ ПРИНЦИПТЕРІ</dc:title>
  <dc:creator>Bakytbek</dc:creator>
  <cp:lastModifiedBy>Bakytbek</cp:lastModifiedBy>
  <cp:revision>3</cp:revision>
  <dcterms:created xsi:type="dcterms:W3CDTF">2021-01-22T15:48:28Z</dcterms:created>
  <dcterms:modified xsi:type="dcterms:W3CDTF">2021-01-23T04:52:14Z</dcterms:modified>
</cp:coreProperties>
</file>